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99" r:id="rId2"/>
    <p:sldId id="300" r:id="rId3"/>
    <p:sldId id="301" r:id="rId4"/>
    <p:sldId id="302" r:id="rId5"/>
    <p:sldId id="303" r:id="rId6"/>
    <p:sldId id="304" r:id="rId7"/>
    <p:sldId id="30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Grade 7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Math Grade 7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apply mathematics to problems arising in everyday life, society, and the workplace.[7.1A]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46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use a problem-solving model that incorporates analyzing given information, formulating a plan or strategy, determining a solution, justifying the solution, and evaluating the problem-solving process and the reasonableness of the solution.[7.1B]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4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select tools, including real objects, manipulatives, paper and pencil, and technology as appropriate, and techniques, including mental math, estimation, and number sense as appropriate, to solve problems.[7.1C]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09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communicate mathematical ideas, reasoning, and their implications using multiple representations, including symbols, diagrams, graphs, and language as appropriate.[7.1D]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608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 and use representations to organize, record, and communicate mathematical ideas.[7.1E]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59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mathematical relationships to connect and communicate mathematical ideas.[7.1F]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732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display, explain, and justify mathematical ideas and arguments using precise mathematical language in written or oral communication.[7.1G]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263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206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56</cp:revision>
  <dcterms:created xsi:type="dcterms:W3CDTF">2014-10-20T16:17:28Z</dcterms:created>
  <dcterms:modified xsi:type="dcterms:W3CDTF">2014-11-04T16:42:51Z</dcterms:modified>
</cp:coreProperties>
</file>